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60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DCD0-AB53-48C8-B50F-01B5A82BEC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76F7-0C9E-477B-B37F-CAD9B6B40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2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DCD0-AB53-48C8-B50F-01B5A82BEC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76F7-0C9E-477B-B37F-CAD9B6B40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2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DCD0-AB53-48C8-B50F-01B5A82BEC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76F7-0C9E-477B-B37F-CAD9B6B40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DCD0-AB53-48C8-B50F-01B5A82BEC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76F7-0C9E-477B-B37F-CAD9B6B40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2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DCD0-AB53-48C8-B50F-01B5A82BEC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76F7-0C9E-477B-B37F-CAD9B6B40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DCD0-AB53-48C8-B50F-01B5A82BEC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76F7-0C9E-477B-B37F-CAD9B6B40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2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DCD0-AB53-48C8-B50F-01B5A82BEC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76F7-0C9E-477B-B37F-CAD9B6B40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6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DCD0-AB53-48C8-B50F-01B5A82BEC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76F7-0C9E-477B-B37F-CAD9B6B40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1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DCD0-AB53-48C8-B50F-01B5A82BEC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76F7-0C9E-477B-B37F-CAD9B6B40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5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DCD0-AB53-48C8-B50F-01B5A82BEC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76F7-0C9E-477B-B37F-CAD9B6B40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1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DCD0-AB53-48C8-B50F-01B5A82BEC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76F7-0C9E-477B-B37F-CAD9B6B40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1DCD0-AB53-48C8-B50F-01B5A82BEC4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676F7-0C9E-477B-B37F-CAD9B6B40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4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615" y="1122363"/>
            <a:ext cx="10738339" cy="2387600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International Day of the Girl Child 2023 </a:t>
            </a:r>
            <a:endParaRPr lang="en-US" sz="4800" b="1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b="1" dirty="0" smtClean="0">
                <a:latin typeface="Arial Rounded MT Bold" panose="020F0704030504030204" pitchFamily="34" charset="0"/>
              </a:rPr>
              <a:t>“</a:t>
            </a:r>
            <a:r>
              <a:rPr lang="en-US" sz="3600" b="1" dirty="0">
                <a:latin typeface="Arial Rounded MT Bold" panose="020F0704030504030204" pitchFamily="34" charset="0"/>
              </a:rPr>
              <a:t>Digital generation. Our generation.”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65" y="0"/>
            <a:ext cx="6510235" cy="25061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/>
            </a:r>
            <a:br>
              <a:rPr lang="en-US" dirty="0" smtClean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/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 smtClean="0">
                <a:latin typeface="Arial Rounded MT Bold" panose="020F0704030504030204" pitchFamily="34" charset="0"/>
              </a:rPr>
              <a:t/>
            </a:r>
            <a:br>
              <a:rPr lang="en-US" dirty="0" smtClean="0">
                <a:latin typeface="Arial Rounded MT Bold" panose="020F0704030504030204" pitchFamily="34" charset="0"/>
              </a:rPr>
            </a:br>
            <a:r>
              <a:rPr lang="en-US" dirty="0" smtClean="0">
                <a:latin typeface="Arial Rounded MT Bold" panose="020F0704030504030204" pitchFamily="34" charset="0"/>
              </a:rPr>
              <a:t>From </a:t>
            </a:r>
            <a:r>
              <a:rPr lang="en-US" dirty="0">
                <a:latin typeface="Arial Rounded MT Bold" panose="020F0704030504030204" pitchFamily="34" charset="0"/>
              </a:rPr>
              <a:t>the Kingdom of Lesotho </a:t>
            </a:r>
            <a:r>
              <a:rPr lang="en-US" dirty="0" smtClean="0">
                <a:latin typeface="Arial Rounded MT Bold" panose="020F0704030504030204" pitchFamily="34" charset="0"/>
              </a:rPr>
              <a:t/>
            </a:r>
            <a:br>
              <a:rPr lang="en-US" dirty="0" smtClean="0">
                <a:latin typeface="Arial Rounded MT Bold" panose="020F0704030504030204" pitchFamily="34" charset="0"/>
              </a:rPr>
            </a:br>
            <a:r>
              <a:rPr lang="en-US" sz="2700" b="1" i="1" dirty="0" smtClean="0"/>
              <a:t/>
            </a:r>
            <a:br>
              <a:rPr lang="en-US" sz="2700" b="1" i="1" dirty="0" smtClean="0"/>
            </a:br>
            <a:r>
              <a:rPr lang="en-US" sz="27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 am precious     I am a girl child</a:t>
            </a:r>
            <a:r>
              <a:rPr lang="en-US" sz="2700" b="1" i="1" dirty="0" smtClean="0"/>
              <a:t/>
            </a:r>
            <a:br>
              <a:rPr lang="en-US" sz="2700" b="1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 dream of a bright &amp; beautiful future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nternational day of the girl chil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" t="1254" r="-3827" b="-1254"/>
          <a:stretch/>
        </p:blipFill>
        <p:spPr bwMode="auto">
          <a:xfrm>
            <a:off x="-5467" y="0"/>
            <a:ext cx="5943600" cy="694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National Girl Child Day 2023: Theme, Significance, Wishes, Images &amp; Quotes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221" r="-18" b="-221"/>
          <a:stretch/>
        </p:blipFill>
        <p:spPr bwMode="auto">
          <a:xfrm>
            <a:off x="5850782" y="3386138"/>
            <a:ext cx="6172200" cy="34718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22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ctor international girl child day. international day of girl child. illustration templa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691"/>
            <a:ext cx="704556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/>
          <a:stretch/>
        </p:blipFill>
        <p:spPr>
          <a:xfrm rot="10800000">
            <a:off x="7045569" y="-74080"/>
            <a:ext cx="5146431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45569" y="4523531"/>
            <a:ext cx="5146431" cy="228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/>
              <a:t>The People Could </a:t>
            </a:r>
            <a:r>
              <a:rPr lang="en-US" sz="4400" b="1" i="1" dirty="0" smtClean="0"/>
              <a:t>Fly</a:t>
            </a:r>
          </a:p>
          <a:p>
            <a:pPr algn="ctr"/>
            <a:r>
              <a:rPr lang="en-US" sz="2000" i="1" dirty="0" smtClean="0"/>
              <a:t>Illustration by Leo &amp; Diane Dillon</a:t>
            </a:r>
            <a:endParaRPr lang="en-US" sz="2000" i="1" dirty="0"/>
          </a:p>
          <a:p>
            <a:pPr algn="ctr"/>
            <a:endParaRPr lang="en-US" b="1" i="1" dirty="0" smtClean="0"/>
          </a:p>
          <a:p>
            <a:pPr algn="ctr"/>
            <a:endParaRPr lang="en-US" b="1" i="1" dirty="0" smtClean="0"/>
          </a:p>
          <a:p>
            <a:pPr algn="ctr"/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0" y="5666531"/>
            <a:ext cx="5029200" cy="9797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Girls can SOAR   just as… </a:t>
            </a:r>
            <a:endParaRPr lang="en-US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0281978">
            <a:off x="4636901" y="5506775"/>
            <a:ext cx="2800967" cy="3195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026"/>
            <a:ext cx="10515600" cy="235267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If we had </a:t>
            </a:r>
            <a:r>
              <a:rPr lang="en-US" sz="4400" b="1" i="1" dirty="0" smtClean="0">
                <a:solidFill>
                  <a:srgbClr val="C00000"/>
                </a:solidFill>
              </a:rPr>
              <a:t>a Library AND a Computer Laboratory,</a:t>
            </a:r>
            <a:r>
              <a:rPr lang="en-US" sz="4400" b="1" i="1" dirty="0" smtClean="0"/>
              <a:t> </a:t>
            </a:r>
            <a:r>
              <a:rPr lang="en-US" sz="4400" dirty="0" smtClean="0"/>
              <a:t>girls in our community could achieve their rights/practice their full rights </a:t>
            </a:r>
            <a:endParaRPr lang="en-US" sz="4400" dirty="0"/>
          </a:p>
        </p:txBody>
      </p:sp>
      <p:pic>
        <p:nvPicPr>
          <p:cNvPr id="4" name="Picture 3" descr="Community libraries of southeastern South Australia – A year of discov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4675"/>
            <a:ext cx="5000625" cy="3743325"/>
          </a:xfrm>
          <a:prstGeom prst="rect">
            <a:avLst/>
          </a:prstGeom>
        </p:spPr>
      </p:pic>
      <p:pic>
        <p:nvPicPr>
          <p:cNvPr id="5" name="Picture 4" descr="M206 Computer Lab | EdTech Stanford University School of Medicine | Flick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 t="391" r="260" b="-391"/>
          <a:stretch/>
        </p:blipFill>
        <p:spPr>
          <a:xfrm>
            <a:off x="6705600" y="3203970"/>
            <a:ext cx="5486400" cy="36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13222" y="2057400"/>
            <a:ext cx="914400" cy="4541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Thuto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18287" y="829491"/>
            <a:ext cx="1331915" cy="4278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Nthabeleng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97253" y="4085068"/>
            <a:ext cx="914400" cy="3921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Tanki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t="20378" r="22403" b="14647"/>
          <a:stretch/>
        </p:blipFill>
        <p:spPr>
          <a:xfrm rot="5400000">
            <a:off x="2792430" y="3965922"/>
            <a:ext cx="3108960" cy="264824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4709" r="9905" b="12243"/>
          <a:stretch/>
        </p:blipFill>
        <p:spPr>
          <a:xfrm rot="5400000">
            <a:off x="3425312" y="151701"/>
            <a:ext cx="3138042" cy="2834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t="15274" r="15069" b="4882"/>
          <a:stretch/>
        </p:blipFill>
        <p:spPr>
          <a:xfrm rot="5400000">
            <a:off x="9402660" y="1662265"/>
            <a:ext cx="3090135" cy="2468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r="9762"/>
          <a:stretch/>
        </p:blipFill>
        <p:spPr>
          <a:xfrm rot="10800000">
            <a:off x="0" y="4154590"/>
            <a:ext cx="3017520" cy="2703410"/>
          </a:xfrm>
          <a:prstGeom prst="rect">
            <a:avLst/>
          </a:prstGeom>
        </p:spPr>
      </p:pic>
      <p:pic>
        <p:nvPicPr>
          <p:cNvPr id="12" name="Picture 11" descr="Labour Court rules against Lottery’s unfair dismissal of senior ...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t="5978"/>
          <a:stretch/>
        </p:blipFill>
        <p:spPr>
          <a:xfrm>
            <a:off x="13199" y="0"/>
            <a:ext cx="3573075" cy="2468880"/>
          </a:xfrm>
          <a:prstGeom prst="rect">
            <a:avLst/>
          </a:prstGeom>
        </p:spPr>
      </p:pic>
      <p:pic>
        <p:nvPicPr>
          <p:cNvPr id="13" name="Picture 12" descr="Divorce Court - Free of Charge Creative Commons Legal Engraved 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47" y="4389120"/>
            <a:ext cx="3703320" cy="24688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2216184">
            <a:off x="6990749" y="2428772"/>
            <a:ext cx="725990" cy="2157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We love education</a:t>
            </a:r>
          </a:p>
          <a:p>
            <a:pPr algn="ctr"/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 rot="2104934">
            <a:off x="6935678" y="1470071"/>
            <a:ext cx="166195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We are driven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5671031" y="4784634"/>
            <a:ext cx="2134940" cy="1615705"/>
          </a:xfrm>
          <a:prstGeom prst="wedgeRoundRectCallout">
            <a:avLst>
              <a:gd name="adj1" fmla="val -83740"/>
              <a:gd name="adj2" fmla="val -241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“I want to be a Doctor because I want to help people who are suffering/in </a:t>
            </a:r>
            <a:r>
              <a:rPr lang="en-US" dirty="0" smtClean="0"/>
              <a:t>pain.” </a:t>
            </a:r>
            <a:endParaRPr lang="en-US" dirty="0"/>
          </a:p>
        </p:txBody>
      </p:sp>
      <p:sp>
        <p:nvSpPr>
          <p:cNvPr id="21" name="Rectangular Callout 20"/>
          <p:cNvSpPr/>
          <p:nvPr/>
        </p:nvSpPr>
        <p:spPr>
          <a:xfrm>
            <a:off x="8287399" y="0"/>
            <a:ext cx="3894769" cy="1351637"/>
          </a:xfrm>
          <a:prstGeom prst="wedgeRectCallout">
            <a:avLst>
              <a:gd name="adj1" fmla="val -3225"/>
              <a:gd name="adj2" fmla="val 71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“I </a:t>
            </a:r>
            <a:r>
              <a:rPr lang="en-US" dirty="0"/>
              <a:t>want to be a Divorce Lawyer because I really want to help couples have peace in their </a:t>
            </a:r>
            <a:r>
              <a:rPr lang="en-US" dirty="0" smtClean="0"/>
              <a:t>lives.”</a:t>
            </a:r>
            <a:endParaRPr lang="en-US" dirty="0"/>
          </a:p>
        </p:txBody>
      </p:sp>
      <p:sp>
        <p:nvSpPr>
          <p:cNvPr id="22" name="Rectangular Callout 21"/>
          <p:cNvSpPr/>
          <p:nvPr/>
        </p:nvSpPr>
        <p:spPr>
          <a:xfrm>
            <a:off x="13199" y="2462326"/>
            <a:ext cx="3573075" cy="1132916"/>
          </a:xfrm>
          <a:prstGeom prst="wedgeRectCallout">
            <a:avLst>
              <a:gd name="adj1" fmla="val 60739"/>
              <a:gd name="adj2" fmla="val 7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“I want to be a Judge because I want to help innocent people.  I don’t want to see people do illegal actions.”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 t="33334" r="23047" b="6475"/>
          <a:stretch/>
        </p:blipFill>
        <p:spPr>
          <a:xfrm rot="10800000">
            <a:off x="3500845" y="2730136"/>
            <a:ext cx="5159829" cy="41278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60879" y="559659"/>
            <a:ext cx="26203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are humans, not toys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39496" y="4363674"/>
            <a:ext cx="244030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 can work on cars too…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0251" y="4363674"/>
            <a:ext cx="26146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don’t belong only in the kitchen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846412" y="2100264"/>
            <a:ext cx="28264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are important beings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0251" y="2100264"/>
            <a:ext cx="26146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don’t want to be told what we should or can be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14775" y="559659"/>
            <a:ext cx="195779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Allow me to choose my career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048122"/>
            <a:ext cx="3000375" cy="5810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Thuto</a:t>
            </a:r>
            <a:r>
              <a:rPr lang="en-US" dirty="0" smtClean="0"/>
              <a:t>. </a:t>
            </a:r>
            <a:r>
              <a:rPr lang="en-US" dirty="0" err="1" smtClean="0"/>
              <a:t>Nthabeleng</a:t>
            </a:r>
            <a:r>
              <a:rPr lang="en-US" dirty="0" smtClean="0"/>
              <a:t>, </a:t>
            </a:r>
            <a:r>
              <a:rPr lang="en-US" dirty="0" err="1" smtClean="0"/>
              <a:t>Tanki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r="8814"/>
          <a:stretch/>
        </p:blipFill>
        <p:spPr>
          <a:xfrm rot="5400000">
            <a:off x="5851208" y="517209"/>
            <a:ext cx="6829423" cy="5852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40833" b="1667"/>
          <a:stretch/>
        </p:blipFill>
        <p:spPr>
          <a:xfrm rot="5400000">
            <a:off x="42863" y="-14285"/>
            <a:ext cx="4057650" cy="414337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014788" y="3757610"/>
            <a:ext cx="2084069" cy="1162053"/>
          </a:xfrm>
          <a:prstGeom prst="cloudCallout">
            <a:avLst>
              <a:gd name="adj1" fmla="val 56906"/>
              <a:gd name="adj2" fmla="val -5872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am responsible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143374" y="1862135"/>
            <a:ext cx="1685925" cy="1138240"/>
          </a:xfrm>
          <a:prstGeom prst="cloudCallout">
            <a:avLst>
              <a:gd name="adj1" fmla="val 82937"/>
              <a:gd name="adj2" fmla="val -2241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have rights</a:t>
            </a: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4457700" y="28577"/>
            <a:ext cx="1241107" cy="1271586"/>
          </a:xfrm>
          <a:prstGeom prst="cloudCallout">
            <a:avLst>
              <a:gd name="adj1" fmla="val 93230"/>
              <a:gd name="adj2" fmla="val 419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Trust me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943600"/>
            <a:ext cx="3829049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Girl Power</a:t>
            </a:r>
          </a:p>
          <a:p>
            <a:pPr algn="ctr"/>
            <a:r>
              <a:rPr lang="en-US" sz="2400" b="1" i="1" dirty="0" smtClean="0"/>
              <a:t>We know our rights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0828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185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Comic Sans MS</vt:lpstr>
      <vt:lpstr>Office Theme</vt:lpstr>
      <vt:lpstr>International Day of the Girl Child 2023 </vt:lpstr>
      <vt:lpstr>   From the Kingdom of Lesotho   I am precious     I am a girl child  I dream of a bright &amp; beautiful future </vt:lpstr>
      <vt:lpstr>PowerPoint Presentation</vt:lpstr>
      <vt:lpstr>If we had a Library AND a Computer Laboratory, girls in our community could achieve their rights/practice their full rights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</dc:creator>
  <cp:lastModifiedBy>MARY</cp:lastModifiedBy>
  <cp:revision>29</cp:revision>
  <dcterms:created xsi:type="dcterms:W3CDTF">2023-09-01T08:30:34Z</dcterms:created>
  <dcterms:modified xsi:type="dcterms:W3CDTF">2023-09-01T21:57:02Z</dcterms:modified>
</cp:coreProperties>
</file>