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18D0D-F8B6-C4A6-D723-A07128EAE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3A673F-4F50-8E10-5BD0-AD270A1DD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88CC9-1945-A9DD-424A-7C1E13B4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51E4BA-F171-B5F8-B595-BC940E12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E0BBD-C8A3-5B08-C797-045784D91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094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7309B-4655-349F-CF81-07A494EC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A67A73-1B3F-96CE-075C-AE1961560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C5D4C-4EFA-4B82-C3DD-672E59FA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7A905C-A176-FE8E-F6A9-1852FEFB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5A3EA4-D68A-78EF-2888-0992B0B9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698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541045-7A7C-BA70-5CF8-975EC18ADA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1BD40D-452F-212E-1E1E-09F61448D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65D76-5A89-9FE2-A069-49A648FC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91C23D-AD67-7238-6F72-D102B02C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E0C5FE-8AD9-58A8-FCBB-ECA5B6D1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685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E72C6-A095-594C-3B16-D1287016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FF57F4-7C30-DCFE-9968-4A2EE8348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E6BEC3-D049-2EB6-A652-1292B8EC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5DBD2E-524A-1AC1-6989-55748913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A4E084-9916-C34A-8847-04ADBEC0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97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DAC0B-041D-0985-98C5-44655AE4D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DC142C-13E2-3AAA-8647-BFAB75280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BC1F3-A582-3D47-BE1A-1016CFA2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68B314-64C0-6B16-E2E1-7C749A56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E5CCD-02F6-F99C-E811-11141839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569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BE236-DF62-202B-5D2C-62321DA2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657424-98C3-9EAE-4744-673C041EB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2F583C-241D-CCC3-0D20-F92A556FD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84E693-2A72-7AC0-B3A5-64A560BA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20412AE-23FB-30CD-0946-C5CF6B7F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D66794-AF75-551A-7F6F-BF14A8111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226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E9A8E-A36B-A175-2B0C-1AC0D518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5503A5-E67B-3F89-B60E-DAB9B425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535C46-7AEB-EF09-2E61-103F3B9CF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AEB2F8-D2FD-169E-0668-567780C86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3DFECB-82BD-3E5C-C927-B8C46F2D5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33346C-28F4-4404-BB5E-23BC312CF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4CD095-FF15-3587-1583-F4B53857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250658-32BE-19AC-0952-432690D1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55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0B810-76CB-24DC-F59B-BC7F563B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B700CA-369C-CCA3-B641-905AC98F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CAF3C3-369E-0EA2-3FDD-EB670B8E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AA1717-A2EF-338C-EEEC-7ACC59FE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731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D4ABCC-8F8D-F7F8-8D90-2C2C7752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7E4701-511D-27F3-6911-F5536AA6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57F15F-2011-889B-89FA-3C36CB44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852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C9848-2246-10C2-D644-24B3A303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EC1249-E262-E052-A72D-39A54EEA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6A199B-FD84-7DD0-EB3D-E91AC0D9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3C59DE-A9D8-01C9-C8CE-286BDF21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52FEAC-9F96-C8C0-02AD-4974561D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E94902-DC31-F4FA-405C-577A877BA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385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23D79-23F3-21E0-B67F-93A8E884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EEEB32-4568-FB18-02DA-523E12307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46E114-16FF-5EB1-A72B-7F787D92E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BA5B96-D6E9-407D-C424-9FD7862B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FA8F17-AD6D-8EF8-5642-3D4D69A9A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694500-FA4F-3001-294E-08E3B162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553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424251-22C3-9B98-3855-16983864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1881A0-DC50-A900-BE5C-8038F56F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CD0791-7A81-9DF4-90FC-779F906B8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5BBA-0CE2-4257-A81A-EBD91CBB6545}" type="datetimeFigureOut">
              <a:rPr lang="en-IN" smtClean="0"/>
              <a:t>01-09-2023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2F719-0E22-66DF-16D2-62BB95200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77C49-2625-EC16-790A-3274BE87B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CAE16-0624-454D-BB21-90D3933E770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723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28A76E-4547-CBF7-19DA-66087996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5B2DC4-0362-92C4-FB7C-7D86548FBDBF}"/>
              </a:ext>
            </a:extLst>
          </p:cNvPr>
          <p:cNvSpPr txBox="1"/>
          <p:nvPr/>
        </p:nvSpPr>
        <p:spPr>
          <a:xfrm>
            <a:off x="3867150" y="2295525"/>
            <a:ext cx="4619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Monotype Corsiva" panose="03010101010201010101" pitchFamily="66" charset="0"/>
              </a:rPr>
              <a:t>NAME:ANMOL SHAW</a:t>
            </a:r>
          </a:p>
          <a:p>
            <a:r>
              <a:rPr lang="en-US" sz="3200" b="1" i="1" dirty="0">
                <a:latin typeface="Monotype Corsiva" panose="03010101010201010101" pitchFamily="66" charset="0"/>
              </a:rPr>
              <a:t>SCHOOL: LORETO DAY SCHOOL, DHARAMTALA</a:t>
            </a:r>
          </a:p>
          <a:p>
            <a:r>
              <a:rPr lang="en-US" sz="3200" b="1" i="1" dirty="0">
                <a:latin typeface="Monotype Corsiva" panose="03010101010201010101" pitchFamily="66" charset="0"/>
              </a:rPr>
              <a:t>STANDARD:8</a:t>
            </a:r>
            <a:endParaRPr lang="en-IN" sz="3200" b="1" i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1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CA8592-7D6B-5802-A4CC-26DF4716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5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88D525-9669-4EE7-8B17-74669717F85B}"/>
              </a:ext>
            </a:extLst>
          </p:cNvPr>
          <p:cNvSpPr txBox="1"/>
          <p:nvPr/>
        </p:nvSpPr>
        <p:spPr>
          <a:xfrm>
            <a:off x="2481261" y="693063"/>
            <a:ext cx="6438900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Women’s rights are not just about equality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It’s about representation, having a voice in society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In every level and every sector, let it be known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That women’s voices and choices should be shown</a:t>
            </a:r>
            <a:endParaRPr lang="en-IN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CA45DE-59A1-23FB-F3EE-D9E120A2FF98}"/>
              </a:ext>
            </a:extLst>
          </p:cNvPr>
          <p:cNvSpPr txBox="1"/>
          <p:nvPr/>
        </p:nvSpPr>
        <p:spPr>
          <a:xfrm>
            <a:off x="2481261" y="1647170"/>
            <a:ext cx="6438900" cy="44012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From government to media to the arts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Women deserve equal opportunities in these parts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Challenging the gender gap in leadership roles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Is essential to achieving equal rights goals</a:t>
            </a:r>
          </a:p>
          <a:p>
            <a:pPr algn="l"/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It’s about women having a say in their own lives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Being able to make choices, no longer deprived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Of their autonomy, their bodies, their minds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Their voices should be heard, their choices should be defined</a:t>
            </a:r>
          </a:p>
          <a:p>
            <a:pPr algn="l"/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It’s about women breaking the glass ceiling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Their dreams and aspirations, no longer concealing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Their potential to lead, to create, to innovate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Their abilities should never be underestimated</a:t>
            </a:r>
          </a:p>
          <a:p>
            <a:pPr algn="l"/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Women’s representation is vital to progress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To create a society that’s fair, just, and no less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One that values diversity, equality, and inclusion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Where women’s voices are heard, with no exclusion</a:t>
            </a:r>
          </a:p>
          <a:p>
            <a:pPr algn="l"/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So let’s stand together, and fight for her voice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To be heard loud and clear, with no noise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Let’s celebrate the achievements we’ve made</a:t>
            </a:r>
            <a:b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</a:rPr>
              <a:t>And push for more, until equal rights are fully displayed.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F8683D-E1E0-C1E4-CAA5-7BBDE3CDB258}"/>
              </a:ext>
            </a:extLst>
          </p:cNvPr>
          <p:cNvSpPr txBox="1"/>
          <p:nvPr/>
        </p:nvSpPr>
        <p:spPr>
          <a:xfrm>
            <a:off x="2481262" y="108288"/>
            <a:ext cx="6438900" cy="584775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HER VOICE HER CHOICE</a:t>
            </a:r>
            <a:endParaRPr lang="en-IN" sz="3200" b="1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08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</Words>
  <Application>Microsoft Office PowerPoint</Application>
  <PresentationFormat>Custom</PresentationFormat>
  <Paragraphs>10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BANDANA SHAW</dc:creator>
  <cp:lastModifiedBy>LORETO DHRAMTALA</cp:lastModifiedBy>
  <cp:revision>2</cp:revision>
  <dcterms:created xsi:type="dcterms:W3CDTF">2023-08-31T20:41:25Z</dcterms:created>
  <dcterms:modified xsi:type="dcterms:W3CDTF">2023-09-01T05:48:13Z</dcterms:modified>
</cp:coreProperties>
</file>